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5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E433F-B820-4C6B-9DD4-C26608E76F04}" v="17" dt="2020-10-08T13:00:26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76DE-516B-49CF-98BE-DF4C19E18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15BDF-1329-42ED-A10A-16FDA0BD1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BD3F-63EC-4C15-BEAB-60580D6D4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BA7E8-301C-4F07-B3BF-18D4FA9ED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EFE1-9EE0-4C67-A827-7FC82572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4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ABED-DADE-4EA1-AC96-16B64654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CF78C-E439-4ED4-A073-11EDCBF7A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E7DE-17CA-4348-A61A-1B432F61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410B3-F3D3-4AE5-8086-BCBCCF39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13832-65AD-476B-985B-A05970C7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8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EFF24-CBE8-4C95-B346-2063C7574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949E1-06B3-4393-9A54-B328438C8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97A00-FBA1-4514-8AB2-C67618A0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19FF2-EAF6-47B2-9EF0-A533F81D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07E5F-E588-47EB-BC59-92B8BF28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7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BAAD-437B-4B8B-89EE-6DF478FC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1B0E-C309-4225-B1E0-23B07C08A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9E930-BB90-40B4-9637-9DC60771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AD646-ACC5-454C-8BCE-2798C394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C8E11-0BDC-40B9-B744-BA474619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9C37-67BB-4714-930F-354B479AD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9F423-9094-42C7-92F9-C95B7FA9F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EF48-5DA9-4032-9EB5-B6C75AAF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2BD2A-DD02-4D48-BB84-B38AF00D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9D05E-DB86-4EF7-AD0F-35B38C73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53A6-4443-41A0-9E56-8CCF1C0C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F3FE-752A-4BBB-BBB6-8AFAAFEB4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452E0-385B-4BFD-99F6-3D6231FAB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E7A65-B98A-44C3-8EA9-6AF0BCEA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570DC-1D6C-42D2-986D-965DF132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6A4C4-66E4-428B-83CB-929CE1F3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5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C042-2E5F-464A-A6EA-FE3CF6A7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8899C-CC1D-4744-AEC2-DABF0C92F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B7510-18A1-4C58-93E3-96166B8E5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1A8B4-F9A9-4CD1-A396-9A0DD858A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DF7D8-CE21-49A1-9D10-275ED4D15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BE3E77-025C-4932-BCE4-6C8B11AB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DAB619-4D50-4A5A-8C45-66E44EA15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A9E12-6593-4FFE-A8A0-1F5D888A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2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C588-D7A2-469C-AC48-FA9B5FB7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03BEE-C95B-4734-9D60-E150C85A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8963D-5EE7-4BD2-9958-559A229F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D4296-90EB-4F28-9CF3-6210C5CF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3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FAE55-661A-4A89-8BCF-AFB198177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F7E41-5B27-4886-AE56-830D95F7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CAADF-7786-4344-9AD5-ED932A92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9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202A2-82A7-4C8B-A857-9B040854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26A4-0ACE-4321-912B-4FA0BD00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FA1E1-D13B-4AFB-B350-6EE36DEA2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0CDF5-E990-4FF5-ADAC-ECB69958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047AA-5FE5-482D-AEB6-DBEB5E56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F783C-7BD8-4758-A3BD-0BFAB854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7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C88B-1A4B-4520-98EB-8C9A61A4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B73C-303A-4AFB-BEF2-362C6CD1D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29DC1-7399-4BC5-BCFE-41308F017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F6AB8-C628-4C11-87AB-B35A4658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0BA2-274A-4F9D-BE4D-52FE773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776FE-236F-415E-90A5-1A2FE37C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8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6DC20-604C-4862-BE0F-E707A4BD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054E4-E7BA-44B3-91E0-396DDBFB0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A8E88-182D-4A22-AA67-8F3341D30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D4A59-F4CE-493B-9BD0-CBB61FA16BDD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BC82F-4A8E-46B4-8236-1C787EDE7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D27B9-A16E-41D0-9FF6-1DECC241B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F1DA3-7113-4342-91E9-A249770F5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7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Aging Report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8DC790F-D644-4A10-8E20-BD6358807AC6}"/>
              </a:ext>
            </a:extLst>
          </p:cNvPr>
          <p:cNvSpPr txBox="1">
            <a:spLocks/>
          </p:cNvSpPr>
          <p:nvPr/>
        </p:nvSpPr>
        <p:spPr>
          <a:xfrm>
            <a:off x="810583" y="3765246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45A48-9BB2-417D-8A9D-EB55D242F68C}"/>
              </a:ext>
            </a:extLst>
          </p:cNvPr>
          <p:cNvSpPr txBox="1"/>
          <p:nvPr/>
        </p:nvSpPr>
        <p:spPr>
          <a:xfrm>
            <a:off x="810583" y="3674378"/>
            <a:ext cx="3157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track open tech support tickets and show how old the backlog is.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leadership and tech Support teams.</a:t>
            </a:r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727BAF-A47F-4433-B9A6-8FF29CFF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8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Change Management - Ongoing and Upcoming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EB160-F650-44D8-A76B-EDC8B5C51EC8}"/>
              </a:ext>
            </a:extLst>
          </p:cNvPr>
          <p:cNvSpPr txBox="1"/>
          <p:nvPr/>
        </p:nvSpPr>
        <p:spPr>
          <a:xfrm>
            <a:off x="810583" y="3674378"/>
            <a:ext cx="3157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track open and upcoming change management requests.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Tech Support teams and Service Management.</a:t>
            </a:r>
          </a:p>
        </p:txBody>
      </p:sp>
    </p:spTree>
    <p:extLst>
      <p:ext uri="{BB962C8B-B14F-4D97-AF65-F5344CB8AC3E}">
        <p14:creationId xmlns:p14="http://schemas.microsoft.com/office/powerpoint/2010/main" val="220832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4BDB0-9A16-44EC-800F-02EDF119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EC344C-8FB8-4383-8BA3-3E9560CF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8C53E-9699-4EF5-B671-23CBCC73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Change Management Report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CBBD1-286B-4690-9610-B0D0BA1DD75D}"/>
              </a:ext>
            </a:extLst>
          </p:cNvPr>
          <p:cNvSpPr txBox="1"/>
          <p:nvPr/>
        </p:nvSpPr>
        <p:spPr>
          <a:xfrm>
            <a:off x="810583" y="3674378"/>
            <a:ext cx="3157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track closed change management requests. Provide insights and trends.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leadership and Service Management.</a:t>
            </a:r>
          </a:p>
        </p:txBody>
      </p:sp>
    </p:spTree>
    <p:extLst>
      <p:ext uri="{BB962C8B-B14F-4D97-AF65-F5344CB8AC3E}">
        <p14:creationId xmlns:p14="http://schemas.microsoft.com/office/powerpoint/2010/main" val="398645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E32AA-3710-4177-89DA-5CEA90E4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3F43D-D0F7-4FA3-A222-3DFD89BA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8503CB-590F-47E5-905B-D01BE45D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Escalation Report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A995B-3884-4CBE-81CD-329B78F977F9}"/>
              </a:ext>
            </a:extLst>
          </p:cNvPr>
          <p:cNvSpPr txBox="1"/>
          <p:nvPr/>
        </p:nvSpPr>
        <p:spPr>
          <a:xfrm>
            <a:off x="810583" y="3674378"/>
            <a:ext cx="3157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track escalations on tech support tickets: internal, by customers or auto-escalated.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leadership, Tech Support teams and Service Management.</a:t>
            </a:r>
          </a:p>
        </p:txBody>
      </p:sp>
    </p:spTree>
    <p:extLst>
      <p:ext uri="{BB962C8B-B14F-4D97-AF65-F5344CB8AC3E}">
        <p14:creationId xmlns:p14="http://schemas.microsoft.com/office/powerpoint/2010/main" val="57605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6AB561-3777-4240-A49E-899A3C08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F47CD7-C0C1-47E2-8C85-03AC378E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716C2E-5394-488E-AAD2-B26D8B85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23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Executive Report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1B4B5-207E-43E4-B1E2-1838EC6C4579}"/>
              </a:ext>
            </a:extLst>
          </p:cNvPr>
          <p:cNvSpPr txBox="1"/>
          <p:nvPr/>
        </p:nvSpPr>
        <p:spPr>
          <a:xfrm>
            <a:off x="810583" y="3674378"/>
            <a:ext cx="3157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showcase requests distribution globally by region and customers' support site.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leadership and Directors board.</a:t>
            </a:r>
          </a:p>
        </p:txBody>
      </p:sp>
    </p:spTree>
    <p:extLst>
      <p:ext uri="{BB962C8B-B14F-4D97-AF65-F5344CB8AC3E}">
        <p14:creationId xmlns:p14="http://schemas.microsoft.com/office/powerpoint/2010/main" val="1116973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4B1BC-9E64-4BDB-8F8D-944CA8A3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Incident Management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E8F3B-7CA3-470A-87FD-08458E52FD52}"/>
              </a:ext>
            </a:extLst>
          </p:cNvPr>
          <p:cNvSpPr txBox="1"/>
          <p:nvPr/>
        </p:nvSpPr>
        <p:spPr>
          <a:xfrm>
            <a:off x="810583" y="3674378"/>
            <a:ext cx="3157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track resolved outages and critical incidents which affected our client’s ecosystem. Conduct root cause analysis activity.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leadership and Service Management.</a:t>
            </a:r>
          </a:p>
        </p:txBody>
      </p:sp>
    </p:spTree>
    <p:extLst>
      <p:ext uri="{BB962C8B-B14F-4D97-AF65-F5344CB8AC3E}">
        <p14:creationId xmlns:p14="http://schemas.microsoft.com/office/powerpoint/2010/main" val="171589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940E6D-241F-4CF9-9809-F06FA7A0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MIS Customer Experience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12160-3230-4991-907B-0E62C80557FD}"/>
              </a:ext>
            </a:extLst>
          </p:cNvPr>
          <p:cNvSpPr txBox="1"/>
          <p:nvPr/>
        </p:nvSpPr>
        <p:spPr>
          <a:xfrm>
            <a:off x="810583" y="3674378"/>
            <a:ext cx="3157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showcase customer experience results based on automated surveys sent every time a support ticket  resolved.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Tech support teams and Senior Directors.</a:t>
            </a:r>
          </a:p>
        </p:txBody>
      </p:sp>
    </p:spTree>
    <p:extLst>
      <p:ext uri="{BB962C8B-B14F-4D97-AF65-F5344CB8AC3E}">
        <p14:creationId xmlns:p14="http://schemas.microsoft.com/office/powerpoint/2010/main" val="3232033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A2504-CB08-448F-839F-DC08BF1EB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MIS Tower Metrics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E3A68-67D6-4AA7-AD81-DC426B6597DB}"/>
              </a:ext>
            </a:extLst>
          </p:cNvPr>
          <p:cNvSpPr txBox="1"/>
          <p:nvPr/>
        </p:nvSpPr>
        <p:spPr>
          <a:xfrm>
            <a:off x="810583" y="3674378"/>
            <a:ext cx="3157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track closed support tickets.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Tech Support teams, Service Management and Directors.</a:t>
            </a:r>
          </a:p>
        </p:txBody>
      </p:sp>
    </p:spTree>
    <p:extLst>
      <p:ext uri="{BB962C8B-B14F-4D97-AF65-F5344CB8AC3E}">
        <p14:creationId xmlns:p14="http://schemas.microsoft.com/office/powerpoint/2010/main" val="459857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51BE7-9E87-4F78-8804-D1836767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5ACF58-9AFE-45A6-AF4E-87E63746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MOS - Server Builds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D240BD-BD2B-4285-8C75-C8A03855F5E2}"/>
              </a:ext>
            </a:extLst>
          </p:cNvPr>
          <p:cNvSpPr txBox="1"/>
          <p:nvPr/>
        </p:nvSpPr>
        <p:spPr>
          <a:xfrm>
            <a:off x="810583" y="3674378"/>
            <a:ext cx="3157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showcase server builds automation using Azure templates. Trends and insights.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Tech Support teams and Senior Directors.</a:t>
            </a:r>
          </a:p>
        </p:txBody>
      </p:sp>
    </p:spTree>
    <p:extLst>
      <p:ext uri="{BB962C8B-B14F-4D97-AF65-F5344CB8AC3E}">
        <p14:creationId xmlns:p14="http://schemas.microsoft.com/office/powerpoint/2010/main" val="149966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8D5BA-D6E0-4C44-928D-CD689E7E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New Hire Analysis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3AA4D-F9B4-4FA7-944D-632F366C64E9}"/>
              </a:ext>
            </a:extLst>
          </p:cNvPr>
          <p:cNvSpPr txBox="1"/>
          <p:nvPr/>
        </p:nvSpPr>
        <p:spPr>
          <a:xfrm>
            <a:off x="810583" y="3674378"/>
            <a:ext cx="3157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showcase initial requests logged by new hires to the company and provide insights to automate tasks.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Directors and Service Management team.</a:t>
            </a:r>
          </a:p>
        </p:txBody>
      </p:sp>
    </p:spTree>
    <p:extLst>
      <p:ext uri="{BB962C8B-B14F-4D97-AF65-F5344CB8AC3E}">
        <p14:creationId xmlns:p14="http://schemas.microsoft.com/office/powerpoint/2010/main" val="730113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3DF9B-497A-424C-8982-9EBB309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Software Installation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A11DCC-2813-4D69-B654-287242FFC651}"/>
              </a:ext>
            </a:extLst>
          </p:cNvPr>
          <p:cNvSpPr txBox="1"/>
          <p:nvPr/>
        </p:nvSpPr>
        <p:spPr>
          <a:xfrm>
            <a:off x="810583" y="3674378"/>
            <a:ext cx="31574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showcase software installation support tickets. Find gaps and automation opportunities. Text mining technique to get text from ticket’s field.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Directors and Service Management team.</a:t>
            </a:r>
          </a:p>
        </p:txBody>
      </p:sp>
    </p:spTree>
    <p:extLst>
      <p:ext uri="{BB962C8B-B14F-4D97-AF65-F5344CB8AC3E}">
        <p14:creationId xmlns:p14="http://schemas.microsoft.com/office/powerpoint/2010/main" val="1163804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6D2935-5933-45E5-87AB-EEB6C9AD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9D3BBB-78B0-42A3-A923-8D6D2B5E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72003-4AD5-42A4-A66B-A3D6FB43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Variance Report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8E708-7161-414D-9A17-7535D39EB8D7}"/>
              </a:ext>
            </a:extLst>
          </p:cNvPr>
          <p:cNvSpPr txBox="1"/>
          <p:nvPr/>
        </p:nvSpPr>
        <p:spPr>
          <a:xfrm>
            <a:off x="810583" y="3674378"/>
            <a:ext cx="3157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showcase trends on closed support tickets. Track increase or decrease at any given time during the month and run corrective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Directors and Service Management team.</a:t>
            </a:r>
          </a:p>
        </p:txBody>
      </p:sp>
    </p:spTree>
    <p:extLst>
      <p:ext uri="{BB962C8B-B14F-4D97-AF65-F5344CB8AC3E}">
        <p14:creationId xmlns:p14="http://schemas.microsoft.com/office/powerpoint/2010/main" val="313915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18145-228C-46F1-9D63-ECC06454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E3A06F-7D0F-492D-98B6-B2F8CC7A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901B25-73E3-4D6F-930C-EACDE2BC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MOS - Server Reboot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493B1-7001-4155-B632-3EAFD2FDB4C1}"/>
              </a:ext>
            </a:extLst>
          </p:cNvPr>
          <p:cNvSpPr txBox="1"/>
          <p:nvPr/>
        </p:nvSpPr>
        <p:spPr>
          <a:xfrm>
            <a:off x="810583" y="3674378"/>
            <a:ext cx="3157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showcase server reboot activities coming from Splunk. Detect outliers, not legacy activities.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Directors, Infrastructure Operations and Service Management team.</a:t>
            </a:r>
          </a:p>
        </p:txBody>
      </p:sp>
    </p:spTree>
    <p:extLst>
      <p:ext uri="{BB962C8B-B14F-4D97-AF65-F5344CB8AC3E}">
        <p14:creationId xmlns:p14="http://schemas.microsoft.com/office/powerpoint/2010/main" val="567780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48BF8-B798-4051-B872-61D6ED34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5468D-DB5F-41C3-9C83-2D6DAA68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Approval Time Analysis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C2A90E-A18E-4C4F-97EB-F0D58483527C}"/>
              </a:ext>
            </a:extLst>
          </p:cNvPr>
          <p:cNvSpPr txBox="1"/>
          <p:nvPr/>
        </p:nvSpPr>
        <p:spPr>
          <a:xfrm>
            <a:off x="810583" y="3674378"/>
            <a:ext cx="3157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track approval time in tech support tickets. Provide insights and trends by team and approver.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Senior leadership, tech Support and Service Management teams.</a:t>
            </a:r>
          </a:p>
        </p:txBody>
      </p:sp>
    </p:spTree>
    <p:extLst>
      <p:ext uri="{BB962C8B-B14F-4D97-AF65-F5344CB8AC3E}">
        <p14:creationId xmlns:p14="http://schemas.microsoft.com/office/powerpoint/2010/main" val="207434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3F44D-509A-414A-B15E-E0F29357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Capacity Report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D2A5D-211C-4DF5-9FFF-6DDA3AB0DD9C}"/>
              </a:ext>
            </a:extLst>
          </p:cNvPr>
          <p:cNvSpPr txBox="1"/>
          <p:nvPr/>
        </p:nvSpPr>
        <p:spPr>
          <a:xfrm>
            <a:off x="810583" y="3674378"/>
            <a:ext cx="3157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Summary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Designed and developed to track capacity and space consumption on virtual and on-premises servers.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Audience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Infrastructure Operations teams</a:t>
            </a:r>
          </a:p>
        </p:txBody>
      </p:sp>
    </p:spTree>
    <p:extLst>
      <p:ext uri="{BB962C8B-B14F-4D97-AF65-F5344CB8AC3E}">
        <p14:creationId xmlns:p14="http://schemas.microsoft.com/office/powerpoint/2010/main" val="380338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AC34B-2598-4D18-890F-BCF54EB5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D2243BFB74724F871BBB212E0F2918" ma:contentTypeVersion="13" ma:contentTypeDescription="Create a new document." ma:contentTypeScope="" ma:versionID="fabdb559abce5d29c6fc385bc32bb6d5">
  <xsd:schema xmlns:xsd="http://www.w3.org/2001/XMLSchema" xmlns:xs="http://www.w3.org/2001/XMLSchema" xmlns:p="http://schemas.microsoft.com/office/2006/metadata/properties" xmlns:ns3="feaee50e-512e-4f06-8d21-c79c438d48e8" xmlns:ns4="9d4980e0-5328-4d7a-a182-d6d12e14e345" targetNamespace="http://schemas.microsoft.com/office/2006/metadata/properties" ma:root="true" ma:fieldsID="5b49059d9aed2a4d1b383d2ace17cb26" ns3:_="" ns4:_="">
    <xsd:import namespace="feaee50e-512e-4f06-8d21-c79c438d48e8"/>
    <xsd:import namespace="9d4980e0-5328-4d7a-a182-d6d12e14e34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ee50e-512e-4f06-8d21-c79c438d48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980e0-5328-4d7a-a182-d6d12e14e3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D4E21-F972-4010-AEB4-D9790650A6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71576D-8EAB-4021-91B3-1AE2148104C3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9d4980e0-5328-4d7a-a182-d6d12e14e345"/>
    <ds:schemaRef ds:uri="feaee50e-512e-4f06-8d21-c79c438d48e8"/>
  </ds:schemaRefs>
</ds:datastoreItem>
</file>

<file path=customXml/itemProps3.xml><?xml version="1.0" encoding="utf-8"?>
<ds:datastoreItem xmlns:ds="http://schemas.openxmlformats.org/officeDocument/2006/customXml" ds:itemID="{05CE98F7-8387-4270-B37C-F193EA32F0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aee50e-512e-4f06-8d21-c79c438d48e8"/>
    <ds:schemaRef ds:uri="9d4980e0-5328-4d7a-a182-d6d12e14e3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484</Words>
  <Application>Microsoft Office PowerPoint</Application>
  <PresentationFormat>Widescreen</PresentationFormat>
  <Paragraphs>60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Coz, Fernando</dc:creator>
  <cp:lastModifiedBy>Coz, Fernando</cp:lastModifiedBy>
  <cp:revision>4</cp:revision>
  <dcterms:created xsi:type="dcterms:W3CDTF">2020-10-08T01:52:07Z</dcterms:created>
  <dcterms:modified xsi:type="dcterms:W3CDTF">2020-10-20T23:06:42Z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0x010100A4D2243BFB74724F871BBB212E0F2918</vt:lpwstr>
  </property>
</Properties>
</file>